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3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6" r:id="rId10"/>
    <p:sldId id="271" r:id="rId11"/>
    <p:sldId id="367" r:id="rId12"/>
    <p:sldId id="370" r:id="rId13"/>
    <p:sldId id="368" r:id="rId14"/>
    <p:sldId id="369" r:id="rId15"/>
    <p:sldId id="371" r:id="rId16"/>
    <p:sldId id="365" r:id="rId17"/>
    <p:sldId id="373" r:id="rId18"/>
    <p:sldId id="361" r:id="rId19"/>
    <p:sldId id="374" r:id="rId20"/>
    <p:sldId id="375" r:id="rId21"/>
    <p:sldId id="364" r:id="rId22"/>
  </p:sldIdLst>
  <p:sldSz cx="9144000" cy="5143500" type="screen16x9"/>
  <p:notesSz cx="6858000" cy="9144000"/>
  <p:embeddedFontLst>
    <p:embeddedFont>
      <p:font typeface="Nanum Gothic" panose="020B0604020202020204" charset="-127"/>
      <p:regular r:id="rId24"/>
      <p:bold r:id="rId25"/>
    </p:embeddedFont>
    <p:embeddedFont>
      <p:font typeface="Abhaya Libre" panose="020B0604020202020204" charset="0"/>
      <p:regular r:id="rId26"/>
      <p:bold r:id="rId27"/>
    </p:embeddedFont>
    <p:embeddedFont>
      <p:font typeface="Raleway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97" autoAdjust="0"/>
  </p:normalViewPr>
  <p:slideViewPr>
    <p:cSldViewPr snapToGrid="0">
      <p:cViewPr varScale="1">
        <p:scale>
          <a:sx n="109" d="100"/>
          <a:sy n="109" d="100"/>
        </p:scale>
        <p:origin x="16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 e alimentação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customizáveis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42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Unitários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tentamos utilizar </a:t>
            </a:r>
            <a:r>
              <a:rPr lang="pt-PT" dirty="0" err="1"/>
              <a:t>katalon</a:t>
            </a:r>
            <a:r>
              <a:rPr lang="pt-PT" dirty="0"/>
              <a:t> para realizar os testes automaticamente no entanto não nos foi muito viável então optamos por fazer este testes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de Usabilidade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realizamos um questionário com diversas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questionário esse feito apenas a 3 utilizadores que nos permitiu perceber que a aplicação consegue ser utilizada facilmente, no entanto ainda existe coisas a serem feitas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! Referir que não deveriam de ser feitos mais testes para o sucesso </a:t>
            </a:r>
            <a:r>
              <a:rPr lang="pt-PT"/>
              <a:t>da aplicação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Melhorar comunicação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Acesso a serviços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Gerir recursos e reservas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Todos os objetivos foram concluídos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é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a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de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  <p:sldLayoutId id="214748369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10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206325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7912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5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Unitários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Testes de Usabilidade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0775D2-1241-80F9-3C59-CBCCCC17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4" y="395625"/>
            <a:ext cx="3352417" cy="2380702"/>
          </a:xfrm>
          <a:prstGeom prst="rect">
            <a:avLst/>
          </a:prstGeom>
        </p:spPr>
      </p:pic>
      <p:pic>
        <p:nvPicPr>
          <p:cNvPr id="9" name="Imagem 8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08950245-21E8-9472-59D8-9022D57B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78" y="1665388"/>
            <a:ext cx="2107162" cy="30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18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814696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construidas ao longo do 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arquitetura do projeto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nossos objetivos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rgbClr val="000000"/>
                </a:solidFill>
              </a:rPr>
              <a:t>!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21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r="26610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543656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redes sociais 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que expressam queixas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reputação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Importância da imagem e reputação para o sucesso dos estabelecimentos</a:t>
            </a:r>
            <a:r>
              <a:rPr lang="pt-PT" dirty="0"/>
              <a:t>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4" r="14734"/>
          <a:stretch/>
        </p:blipFill>
        <p:spPr bwMode="auto">
          <a:xfrm>
            <a:off x="4571999" y="-8712"/>
            <a:ext cx="4572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533023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serviços e comunicação 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necessidades, hotéis resolvem problemas.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Garantir estadias mais agradáveis para todos.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HappyGuest: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móvel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E2B2C0-A849-6C28-FEF6-16D9BDD8E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/>
          <a:stretch/>
        </p:blipFill>
        <p:spPr bwMode="auto">
          <a:xfrm>
            <a:off x="1584986" y="3111720"/>
            <a:ext cx="5972175" cy="13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Após o levantamento de requisitos, chegamos ao seguinte modelo de entidade e relacionamento.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836</Words>
  <Application>Microsoft Office PowerPoint</Application>
  <PresentationFormat>Apresentação no Ecrã (16:9)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30" baseType="lpstr">
      <vt:lpstr>Abhaya Libre</vt:lpstr>
      <vt:lpstr>Söhne</vt:lpstr>
      <vt:lpstr>Times New Roman</vt:lpstr>
      <vt:lpstr>Wingdings</vt:lpstr>
      <vt:lpstr>Raleway</vt:lpstr>
      <vt:lpstr>Nanum Gothic</vt:lpstr>
      <vt:lpstr>Anaheim</vt:lpstr>
      <vt:lpstr>Arial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Apresentação do PowerPoint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Tomás José Carraco Neves</cp:lastModifiedBy>
  <cp:revision>13</cp:revision>
  <dcterms:modified xsi:type="dcterms:W3CDTF">2023-09-12T23:31:43Z</dcterms:modified>
</cp:coreProperties>
</file>